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9647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Welcome to the Python Community Meetup!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383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[Your City/Group Name] Python Enthusiasts. Sponsored by: [Sponsor Name(s)]. Thank you! Let's start with a short icebreaker question to get people talking.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5196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52723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501164"/>
            <a:ext cx="171033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Yash Soni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1245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 &amp; Stay Connected!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25434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Thanks to speakers, sponsors, and attendees! We appreciate your participation. Keep coding and keep learning!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32209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[Community Website/Contact Email]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364" y="494467"/>
            <a:ext cx="3996571" cy="49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Today's Agenda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03770" y="1353741"/>
            <a:ext cx="22860" cy="6384250"/>
          </a:xfrm>
          <a:prstGeom prst="roundRect">
            <a:avLst>
              <a:gd name="adj" fmla="val 330426"/>
            </a:avLst>
          </a:prstGeom>
          <a:solidFill>
            <a:srgbClr val="6D4562"/>
          </a:solidFill>
          <a:ln/>
        </p:spPr>
      </p:sp>
      <p:sp>
        <p:nvSpPr>
          <p:cNvPr id="4" name="Shape 2"/>
          <p:cNvSpPr/>
          <p:nvPr/>
        </p:nvSpPr>
        <p:spPr>
          <a:xfrm>
            <a:off x="6506408" y="1746885"/>
            <a:ext cx="629364" cy="22860"/>
          </a:xfrm>
          <a:prstGeom prst="roundRect">
            <a:avLst>
              <a:gd name="adj" fmla="val 330426"/>
            </a:avLst>
          </a:prstGeom>
          <a:solidFill>
            <a:srgbClr val="6D4562"/>
          </a:solidFill>
          <a:ln/>
        </p:spPr>
      </p:sp>
      <p:sp>
        <p:nvSpPr>
          <p:cNvPr id="5" name="Shape 3"/>
          <p:cNvSpPr/>
          <p:nvPr/>
        </p:nvSpPr>
        <p:spPr>
          <a:xfrm>
            <a:off x="7112913" y="1556028"/>
            <a:ext cx="404574" cy="40457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70313" y="1638419"/>
            <a:ext cx="89654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327922" y="1533525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6:00 - 6:15 PM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29364" y="1891070"/>
            <a:ext cx="56967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Arrival &amp; Networking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4627" y="2646045"/>
            <a:ext cx="629364" cy="22860"/>
          </a:xfrm>
          <a:prstGeom prst="roundRect">
            <a:avLst>
              <a:gd name="adj" fmla="val 330426"/>
            </a:avLst>
          </a:prstGeom>
          <a:solidFill>
            <a:srgbClr val="6D4562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913" y="2455188"/>
            <a:ext cx="404574" cy="40457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45072" y="2537579"/>
            <a:ext cx="14025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04252" y="2432685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6:15 - 6:30 PM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304252" y="2790230"/>
            <a:ext cx="56967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Community Updates &amp; Announcements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06408" y="3455313"/>
            <a:ext cx="629364" cy="22860"/>
          </a:xfrm>
          <a:prstGeom prst="roundRect">
            <a:avLst>
              <a:gd name="adj" fmla="val 330426"/>
            </a:avLst>
          </a:prstGeom>
          <a:solidFill>
            <a:srgbClr val="6D4562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913" y="3264456"/>
            <a:ext cx="404574" cy="40457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45668" y="3346847"/>
            <a:ext cx="139065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4327922" y="3241953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6:30 - 7:15 PM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629364" y="3599497"/>
            <a:ext cx="56967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Project Showcase - [Speaker 1 Name], [Project 1 Title]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4627" y="4264581"/>
            <a:ext cx="629364" cy="22860"/>
          </a:xfrm>
          <a:prstGeom prst="roundRect">
            <a:avLst>
              <a:gd name="adj" fmla="val 330426"/>
            </a:avLst>
          </a:prstGeom>
          <a:solidFill>
            <a:srgbClr val="6D4562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913" y="4073723"/>
            <a:ext cx="404574" cy="40457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42215" y="4156115"/>
            <a:ext cx="145971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8304252" y="4051221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7:15 - 7:30 PM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304252" y="4408765"/>
            <a:ext cx="56967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Short Break / Networking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06408" y="5073848"/>
            <a:ext cx="629364" cy="22860"/>
          </a:xfrm>
          <a:prstGeom prst="roundRect">
            <a:avLst>
              <a:gd name="adj" fmla="val 330426"/>
            </a:avLst>
          </a:prstGeom>
          <a:solidFill>
            <a:srgbClr val="6D4562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913" y="4882991"/>
            <a:ext cx="404574" cy="40457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46025" y="4965383"/>
            <a:ext cx="138351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4327922" y="4860488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7:30 - 8:15 PM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629364" y="5218033"/>
            <a:ext cx="56967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Project Showcase - [Speaker 2 Name], [Project 2 Title]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4627" y="5883116"/>
            <a:ext cx="629364" cy="22860"/>
          </a:xfrm>
          <a:prstGeom prst="roundRect">
            <a:avLst>
              <a:gd name="adj" fmla="val 330426"/>
            </a:avLst>
          </a:prstGeom>
          <a:solidFill>
            <a:srgbClr val="6D4562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913" y="5692259"/>
            <a:ext cx="404574" cy="40457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40905" y="5774650"/>
            <a:ext cx="148471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8304252" y="5669756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8:15 - 8:30 PM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8304252" y="6027301"/>
            <a:ext cx="56967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Q&amp;A and Open Discussion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6506408" y="6692384"/>
            <a:ext cx="629364" cy="22860"/>
          </a:xfrm>
          <a:prstGeom prst="roundRect">
            <a:avLst>
              <a:gd name="adj" fmla="val 330426"/>
            </a:avLst>
          </a:prstGeom>
          <a:solidFill>
            <a:srgbClr val="6D4562"/>
          </a:solidFill>
          <a:ln/>
        </p:spPr>
      </p:sp>
      <p:sp>
        <p:nvSpPr>
          <p:cNvPr id="35" name="Shape 33"/>
          <p:cNvSpPr/>
          <p:nvPr/>
        </p:nvSpPr>
        <p:spPr>
          <a:xfrm>
            <a:off x="7112913" y="6501527"/>
            <a:ext cx="404574" cy="40457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49835" y="6583918"/>
            <a:ext cx="130731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</a:t>
            </a:r>
            <a:endParaRPr lang="en-US" sz="1850" dirty="0"/>
          </a:p>
        </p:txBody>
      </p:sp>
      <p:sp>
        <p:nvSpPr>
          <p:cNvPr id="37" name="Text 35"/>
          <p:cNvSpPr/>
          <p:nvPr/>
        </p:nvSpPr>
        <p:spPr>
          <a:xfrm>
            <a:off x="4327922" y="6479024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8:30 - 9:00 PM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629364" y="6836569"/>
            <a:ext cx="56967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Social / Networking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89040"/>
            <a:ext cx="590014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Community Highlights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22277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2335887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2227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New Members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27137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Welcome to our [Number] new members this month!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36333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5488" y="3746421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666280" y="3633311"/>
            <a:ext cx="306859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Member Achievements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666280" y="412432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Jane Doe published a new Python package on PyPI.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5156954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0438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Job Opportunities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553485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[Company Name] is hiring Python developers.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864037" y="645437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1440" y="6567488"/>
            <a:ext cx="20050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666280" y="64543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Active Contributors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666280" y="69453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Shoutouts to: [Contributor Names].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018" y="592812"/>
            <a:ext cx="7634764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Showcase 1: [Speaker 1 Name]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41018" y="2113955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4141" y="2337078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Speaker Bio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64141" y="2765822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[A sentence or two about the speaker.]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41018" y="3549372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4141" y="3772495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 Solved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64141" y="4201239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Explanation of the project's purpose.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41018" y="4984790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4141" y="5207913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Technologies Used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64141" y="5636657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Django, Flask, Pandas, etc.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41018" y="6420207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64141" y="6643330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64141" y="7072074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Functionalities of the project.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50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618" y="3288030"/>
            <a:ext cx="7917299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Showcase 1: Code Snippet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54618" y="4210288"/>
            <a:ext cx="13121164" cy="3427690"/>
          </a:xfrm>
          <a:prstGeom prst="roundRect">
            <a:avLst>
              <a:gd name="adj" fmla="val 2642"/>
            </a:avLst>
          </a:prstGeom>
          <a:solidFill>
            <a:srgbClr val="321A2C"/>
          </a:solidFill>
          <a:ln/>
        </p:spPr>
      </p:sp>
      <p:sp>
        <p:nvSpPr>
          <p:cNvPr id="5" name="Shape 2"/>
          <p:cNvSpPr/>
          <p:nvPr/>
        </p:nvSpPr>
        <p:spPr>
          <a:xfrm>
            <a:off x="743903" y="4210288"/>
            <a:ext cx="13142595" cy="3427690"/>
          </a:xfrm>
          <a:prstGeom prst="roundRect">
            <a:avLst>
              <a:gd name="adj" fmla="val 944"/>
            </a:avLst>
          </a:prstGeom>
          <a:solidFill>
            <a:srgbClr val="321A2C"/>
          </a:solidFill>
          <a:ln/>
        </p:spPr>
      </p:sp>
      <p:sp>
        <p:nvSpPr>
          <p:cNvPr id="6" name="Text 3"/>
          <p:cNvSpPr/>
          <p:nvPr/>
        </p:nvSpPr>
        <p:spPr>
          <a:xfrm>
            <a:off x="959406" y="4371975"/>
            <a:ext cx="12711589" cy="3104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
# Example Python code snippet
def greet(name):
  """This function greets the person passed in as a parameter."""
  print(f"Hello, {name}!")
greet("Python Enthusiast")
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59881"/>
            <a:ext cx="836402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Short Break - Time to Network!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627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Chat with Speakers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5249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Discuss projects and ideas.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1627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Snacks &amp; Drinks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75249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Thanks to our sponsors!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1627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Share Your Projects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75249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Get feedback and collaborate.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1028545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Showcase 2: [Speaker 2 Name]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Speaker Bio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[A sentence or two about the speaker.]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00355" y="4185761"/>
            <a:ext cx="11549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943386" y="29412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 Solved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43386" y="3432215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Explanation of the project's purpose.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38649" y="3245048"/>
            <a:ext cx="1806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9943386" y="518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Technologies Used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943386" y="567773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Science, Web Development, Machine Learning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68828" y="5941814"/>
            <a:ext cx="1790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Upcoming Events &amp; Workshops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2207895"/>
            <a:ext cx="1125974" cy="1351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Next Meetup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9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[Date] - Topic: [Tentative Topic]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3559016"/>
            <a:ext cx="1125974" cy="13511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3784163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Workshop 1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948" y="4231958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[Workshop Title] - [Date], [Brief Description]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4910138"/>
            <a:ext cx="1125974" cy="13511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5135285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Workshop 2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948" y="5583079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[Workshop Title] - [Date], [Brief Description]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6261259"/>
            <a:ext cx="1125974" cy="13511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51948" y="6486406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Local Conferences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251948" y="6934200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[Event Names &amp; Dates]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558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Get Involved!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411968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3215045"/>
            <a:ext cx="22250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Join Our Community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4048958"/>
            <a:ext cx="22250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Slack/Discord: [Link]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61" y="2411968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761" y="3215045"/>
            <a:ext cx="222515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Contribute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945761" y="3706058"/>
            <a:ext cx="22251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Open source projects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204" y="2411968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204" y="3215045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Suggest Topics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541204" y="3706058"/>
            <a:ext cx="22250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Future meetups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5184577"/>
            <a:ext cx="556260" cy="5562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50437" y="5987653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Volunteer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6350437" y="6478667"/>
            <a:ext cx="22250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Speak at an event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2025-02-27T14:43:39Z</dcterms:created>
  <dcterms:modified xsi:type="dcterms:W3CDTF">2025-02-27T14:43:39Z</dcterms:modified>
</cp:coreProperties>
</file>